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7"/>
  </p:notesMasterIdLst>
  <p:sldIdLst>
    <p:sldId id="261" r:id="rId5"/>
    <p:sldId id="257" r:id="rId6"/>
    <p:sldId id="262" r:id="rId7"/>
    <p:sldId id="488" r:id="rId8"/>
    <p:sldId id="489" r:id="rId9"/>
    <p:sldId id="490" r:id="rId10"/>
    <p:sldId id="363" r:id="rId11"/>
    <p:sldId id="491" r:id="rId12"/>
    <p:sldId id="492" r:id="rId13"/>
    <p:sldId id="493" r:id="rId14"/>
    <p:sldId id="494" r:id="rId15"/>
    <p:sldId id="463" r:id="rId16"/>
    <p:sldId id="495" r:id="rId17"/>
    <p:sldId id="496" r:id="rId18"/>
    <p:sldId id="497" r:id="rId19"/>
    <p:sldId id="498" r:id="rId20"/>
    <p:sldId id="499" r:id="rId21"/>
    <p:sldId id="500" r:id="rId22"/>
    <p:sldId id="276" r:id="rId23"/>
    <p:sldId id="300" r:id="rId24"/>
    <p:sldId id="272" r:id="rId25"/>
    <p:sldId id="26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UTM Avo" panose="02040603050506020204" pitchFamily="18" charset="0"/>
      <p:regular r:id="rId33"/>
      <p:bold r:id="rId34"/>
      <p:italic r:id="rId35"/>
      <p:boldItalic r:id="rId36"/>
    </p:embeddedFont>
    <p:embeddedFont>
      <p:font typeface="UTM Neutra" panose="02040603050506020204" pitchFamily="18" charset="0"/>
      <p:regular r:id="rId37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đường loại 1" id="{B145F70D-0BC8-438A-9129-C0E30500F3B7}">
          <p14:sldIdLst>
            <p14:sldId id="261"/>
            <p14:sldId id="257"/>
            <p14:sldId id="262"/>
            <p14:sldId id="488"/>
            <p14:sldId id="489"/>
            <p14:sldId id="490"/>
            <p14:sldId id="363"/>
            <p14:sldId id="491"/>
            <p14:sldId id="492"/>
            <p14:sldId id="493"/>
            <p14:sldId id="494"/>
            <p14:sldId id="463"/>
            <p14:sldId id="495"/>
            <p14:sldId id="496"/>
            <p14:sldId id="497"/>
            <p14:sldId id="498"/>
            <p14:sldId id="499"/>
            <p14:sldId id="500"/>
            <p14:sldId id="276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2D60B-1C19-40DB-8BF8-071E5BEEC767}" v="2917" dt="2023-06-12T07:21:02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6154" autoAdjust="0"/>
  </p:normalViewPr>
  <p:slideViewPr>
    <p:cSldViewPr snapToGrid="0" showGuides="1">
      <p:cViewPr varScale="1">
        <p:scale>
          <a:sx n="46" d="100"/>
          <a:sy n="46" d="100"/>
        </p:scale>
        <p:origin x="58" y="677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06F9A30B-A1C1-44B7-8007-7F2243EA992D}"/>
    <pc:docChg chg="undo custSel addSld delSld modSld modSection">
      <pc:chgData name="Sâm Ngô Ngọc" userId="ae4caf3270ddc5e4" providerId="LiveId" clId="{06F9A30B-A1C1-44B7-8007-7F2243EA992D}" dt="2023-06-04T14:36:52.213" v="2042" actId="20577"/>
      <pc:docMkLst>
        <pc:docMk/>
      </pc:docMkLst>
      <pc:sldChg chg="modSp mod">
        <pc:chgData name="Sâm Ngô Ngọc" userId="ae4caf3270ddc5e4" providerId="LiveId" clId="{06F9A30B-A1C1-44B7-8007-7F2243EA992D}" dt="2023-06-04T08:03:04.535" v="1996" actId="20577"/>
        <pc:sldMkLst>
          <pc:docMk/>
          <pc:sldMk cId="251771882" sldId="257"/>
        </pc:sldMkLst>
        <pc:spChg chg="mod">
          <ac:chgData name="Sâm Ngô Ngọc" userId="ae4caf3270ddc5e4" providerId="LiveId" clId="{06F9A30B-A1C1-44B7-8007-7F2243EA992D}" dt="2023-06-04T07:02:45.059" v="19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06F9A30B-A1C1-44B7-8007-7F2243EA992D}" dt="2023-06-04T07:02:34.205" v="156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06F9A30B-A1C1-44B7-8007-7F2243EA992D}" dt="2023-06-04T08:03:04.535" v="1996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06F9A30B-A1C1-44B7-8007-7F2243EA992D}" dt="2023-06-04T07:02:04.084" v="77" actId="1036"/>
        <pc:sldMkLst>
          <pc:docMk/>
          <pc:sldMk cId="272564004" sldId="261"/>
        </pc:sldMkLst>
        <pc:spChg chg="mod">
          <ac:chgData name="Sâm Ngô Ngọc" userId="ae4caf3270ddc5e4" providerId="LiveId" clId="{06F9A30B-A1C1-44B7-8007-7F2243EA992D}" dt="2023-06-04T07:02:04.084" v="77" actId="1036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06F9A30B-A1C1-44B7-8007-7F2243EA992D}" dt="2023-06-04T07:55:46.600" v="1142" actId="20577"/>
        <pc:sldMkLst>
          <pc:docMk/>
          <pc:sldMk cId="2982654001" sldId="262"/>
        </pc:sldMkLst>
        <pc:spChg chg="mod">
          <ac:chgData name="Sâm Ngô Ngọc" userId="ae4caf3270ddc5e4" providerId="LiveId" clId="{06F9A30B-A1C1-44B7-8007-7F2243EA992D}" dt="2023-06-04T07:55:46.600" v="1142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06F9A30B-A1C1-44B7-8007-7F2243EA992D}" dt="2023-06-04T07:03:31.435" v="229" actId="20577"/>
          <ac:spMkLst>
            <pc:docMk/>
            <pc:sldMk cId="2982654001" sldId="262"/>
            <ac:spMk id="10" creationId="{23D1F212-2C64-40F3-914B-8EFD4765C29F}"/>
          </ac:spMkLst>
        </pc:spChg>
        <pc:graphicFrameChg chg="add del mod">
          <ac:chgData name="Sâm Ngô Ngọc" userId="ae4caf3270ddc5e4" providerId="LiveId" clId="{06F9A30B-A1C1-44B7-8007-7F2243EA992D}" dt="2023-06-04T07:10:56.267" v="784"/>
          <ac:graphicFrameMkLst>
            <pc:docMk/>
            <pc:sldMk cId="2982654001" sldId="262"/>
            <ac:graphicFrameMk id="3" creationId="{6109A69C-86AB-7AE2-C560-4181FA0F69B1}"/>
          </ac:graphicFrameMkLst>
        </pc:graphicFrameChg>
      </pc:sldChg>
      <pc:sldChg chg="addSp delSp modSp mod">
        <pc:chgData name="Sâm Ngô Ngọc" userId="ae4caf3270ddc5e4" providerId="LiveId" clId="{06F9A30B-A1C1-44B7-8007-7F2243EA992D}" dt="2023-06-04T14:36:52.213" v="2042" actId="20577"/>
        <pc:sldMkLst>
          <pc:docMk/>
          <pc:sldMk cId="1244889510" sldId="363"/>
        </pc:sldMkLst>
        <pc:spChg chg="del mod">
          <ac:chgData name="Sâm Ngô Ngọc" userId="ae4caf3270ddc5e4" providerId="LiveId" clId="{06F9A30B-A1C1-44B7-8007-7F2243EA992D}" dt="2023-06-04T08:02:56.254" v="1969"/>
          <ac:spMkLst>
            <pc:docMk/>
            <pc:sldMk cId="1244889510" sldId="363"/>
            <ac:spMk id="2" creationId="{6C4FB8E4-BA90-E443-1F97-F488651B5052}"/>
          </ac:spMkLst>
        </pc:spChg>
        <pc:spChg chg="add mod">
          <ac:chgData name="Sâm Ngô Ngọc" userId="ae4caf3270ddc5e4" providerId="LiveId" clId="{06F9A30B-A1C1-44B7-8007-7F2243EA992D}" dt="2023-06-04T14:36:52.213" v="2042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06F9A30B-A1C1-44B7-8007-7F2243EA992D}" dt="2023-06-04T08:03:15.647" v="2021" actId="20577"/>
          <ac:spMkLst>
            <pc:docMk/>
            <pc:sldMk cId="1244889510" sldId="363"/>
            <ac:spMk id="10" creationId="{23D1F212-2C64-40F3-914B-8EFD4765C29F}"/>
          </ac:spMkLst>
        </pc:spChg>
        <pc:graphicFrameChg chg="del">
          <ac:chgData name="Sâm Ngô Ngọc" userId="ae4caf3270ddc5e4" providerId="LiveId" clId="{06F9A30B-A1C1-44B7-8007-7F2243EA992D}" dt="2023-06-04T08:02:33.251" v="1950" actId="478"/>
          <ac:graphicFrameMkLst>
            <pc:docMk/>
            <pc:sldMk cId="1244889510" sldId="363"/>
            <ac:graphicFrameMk id="3" creationId="{D7C391A9-A4E9-8306-8AA5-032ABD362BEE}"/>
          </ac:graphicFrameMkLst>
        </pc:graphicFrameChg>
      </pc:sldChg>
      <pc:sldChg chg="del">
        <pc:chgData name="Sâm Ngô Ngọc" userId="ae4caf3270ddc5e4" providerId="LiveId" clId="{06F9A30B-A1C1-44B7-8007-7F2243EA992D}" dt="2023-06-04T07:55:24.405" v="1125" actId="47"/>
        <pc:sldMkLst>
          <pc:docMk/>
          <pc:sldMk cId="189305790" sldId="460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3738159488" sldId="461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861411439" sldId="462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594021612" sldId="464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2965685397" sldId="465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959551680" sldId="466"/>
        </pc:sldMkLst>
      </pc:sldChg>
      <pc:sldChg chg="modSp add mod">
        <pc:chgData name="Sâm Ngô Ngọc" userId="ae4caf3270ddc5e4" providerId="LiveId" clId="{06F9A30B-A1C1-44B7-8007-7F2243EA992D}" dt="2023-06-04T07:55:11.484" v="1124" actId="20577"/>
        <pc:sldMkLst>
          <pc:docMk/>
          <pc:sldMk cId="3280030111" sldId="476"/>
        </pc:sldMkLst>
        <pc:spChg chg="mod">
          <ac:chgData name="Sâm Ngô Ngọc" userId="ae4caf3270ddc5e4" providerId="LiveId" clId="{06F9A30B-A1C1-44B7-8007-7F2243EA992D}" dt="2023-06-04T07:55:11.484" v="1124" actId="20577"/>
          <ac:spMkLst>
            <pc:docMk/>
            <pc:sldMk cId="3280030111" sldId="47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7:57:16.750" v="1240" actId="20577"/>
        <pc:sldMkLst>
          <pc:docMk/>
          <pc:sldMk cId="1038608332" sldId="477"/>
        </pc:sldMkLst>
        <pc:spChg chg="mod">
          <ac:chgData name="Sâm Ngô Ngọc" userId="ae4caf3270ddc5e4" providerId="LiveId" clId="{06F9A30B-A1C1-44B7-8007-7F2243EA992D}" dt="2023-06-04T07:57:16.750" v="1240" actId="20577"/>
          <ac:spMkLst>
            <pc:docMk/>
            <pc:sldMk cId="1038608332" sldId="47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0:30.264" v="1442" actId="20577"/>
        <pc:sldMkLst>
          <pc:docMk/>
          <pc:sldMk cId="1525869876" sldId="478"/>
        </pc:sldMkLst>
        <pc:spChg chg="mod">
          <ac:chgData name="Sâm Ngô Ngọc" userId="ae4caf3270ddc5e4" providerId="LiveId" clId="{06F9A30B-A1C1-44B7-8007-7F2243EA992D}" dt="2023-06-04T08:00:30.264" v="1442" actId="20577"/>
          <ac:spMkLst>
            <pc:docMk/>
            <pc:sldMk cId="1525869876" sldId="47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2:20.070" v="1919" actId="113"/>
        <pc:sldMkLst>
          <pc:docMk/>
          <pc:sldMk cId="2107727392" sldId="479"/>
        </pc:sldMkLst>
        <pc:spChg chg="mod">
          <ac:chgData name="Sâm Ngô Ngọc" userId="ae4caf3270ddc5e4" providerId="LiveId" clId="{06F9A30B-A1C1-44B7-8007-7F2243EA992D}" dt="2023-06-04T08:02:20.070" v="1919" actId="113"/>
          <ac:spMkLst>
            <pc:docMk/>
            <pc:sldMk cId="2107727392" sldId="47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684E0C50-71F3-41A3-8F3E-B195FF61A175}"/>
    <pc:docChg chg="undo custSel addSld delSld modSld sldOrd addSection delSection modSection">
      <pc:chgData name="Sâm Ngô Ngọc" userId="ae4caf3270ddc5e4" providerId="LiveId" clId="{684E0C50-71F3-41A3-8F3E-B195FF61A175}" dt="2023-06-05T11:43:39.239" v="1933" actId="20577"/>
      <pc:docMkLst>
        <pc:docMk/>
      </pc:docMkLst>
      <pc:sldChg chg="delSp modSp mod">
        <pc:chgData name="Sâm Ngô Ngọc" userId="ae4caf3270ddc5e4" providerId="LiveId" clId="{684E0C50-71F3-41A3-8F3E-B195FF61A175}" dt="2023-06-05T07:20:51.602" v="1931" actId="14100"/>
        <pc:sldMkLst>
          <pc:docMk/>
          <pc:sldMk cId="4282670801" sldId="272"/>
        </pc:sldMkLst>
        <pc:spChg chg="del">
          <ac:chgData name="Sâm Ngô Ngọc" userId="ae4caf3270ddc5e4" providerId="LiveId" clId="{684E0C50-71F3-41A3-8F3E-B195FF61A175}" dt="2023-06-05T07:20:08.743" v="1928" actId="478"/>
          <ac:spMkLst>
            <pc:docMk/>
            <pc:sldMk cId="4282670801" sldId="272"/>
            <ac:spMk id="2" creationId="{6D12DEAD-CDB7-29DB-04BB-1CFC91723007}"/>
          </ac:spMkLst>
        </pc:spChg>
        <pc:spChg chg="mod">
          <ac:chgData name="Sâm Ngô Ngọc" userId="ae4caf3270ddc5e4" providerId="LiveId" clId="{684E0C50-71F3-41A3-8F3E-B195FF61A175}" dt="2023-06-05T07:20:51.602" v="1931" actId="14100"/>
          <ac:spMkLst>
            <pc:docMk/>
            <pc:sldMk cId="4282670801" sldId="272"/>
            <ac:spMk id="9" creationId="{AC4EAB12-2A9A-4D25-95BE-CFD905FFCDD3}"/>
          </ac:spMkLst>
        </pc:spChg>
      </pc:sldChg>
      <pc:sldChg chg="addSp modSp mod setBg">
        <pc:chgData name="Sâm Ngô Ngọc" userId="ae4caf3270ddc5e4" providerId="LiveId" clId="{684E0C50-71F3-41A3-8F3E-B195FF61A175}" dt="2023-06-05T04:58:38.126" v="158" actId="20577"/>
        <pc:sldMkLst>
          <pc:docMk/>
          <pc:sldMk cId="1244889510" sldId="363"/>
        </pc:sldMkLst>
        <pc:spChg chg="mod">
          <ac:chgData name="Sâm Ngô Ngọc" userId="ae4caf3270ddc5e4" providerId="LiveId" clId="{684E0C50-71F3-41A3-8F3E-B195FF61A175}" dt="2023-06-05T04:58:38.126" v="158" actId="20577"/>
          <ac:spMkLst>
            <pc:docMk/>
            <pc:sldMk cId="1244889510" sldId="363"/>
            <ac:spMk id="4" creationId="{9FBA8B49-2EDD-CA92-0FAA-E400501FB2C4}"/>
          </ac:spMkLst>
        </pc:spChg>
        <pc:picChg chg="add mod">
          <ac:chgData name="Sâm Ngô Ngọc" userId="ae4caf3270ddc5e4" providerId="LiveId" clId="{684E0C50-71F3-41A3-8F3E-B195FF61A175}" dt="2023-06-05T04:56:38.808" v="113" actId="1076"/>
          <ac:picMkLst>
            <pc:docMk/>
            <pc:sldMk cId="1244889510" sldId="363"/>
            <ac:picMk id="1026" creationId="{488A9CE5-3CBC-D834-4C44-38F961402B2F}"/>
          </ac:picMkLst>
        </pc:pic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038705262" sldId="39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04492225" sldId="395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426971137" sldId="40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373936596" sldId="40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25514762" sldId="431"/>
        </pc:sldMkLst>
      </pc:sldChg>
      <pc:sldChg chg="modSp mod">
        <pc:chgData name="Sâm Ngô Ngọc" userId="ae4caf3270ddc5e4" providerId="LiveId" clId="{684E0C50-71F3-41A3-8F3E-B195FF61A175}" dt="2023-06-05T05:54:26.072" v="1661" actId="1076"/>
        <pc:sldMkLst>
          <pc:docMk/>
          <pc:sldMk cId="1091519241" sldId="463"/>
        </pc:sldMkLst>
        <pc:spChg chg="mod">
          <ac:chgData name="Sâm Ngô Ngọc" userId="ae4caf3270ddc5e4" providerId="LiveId" clId="{684E0C50-71F3-41A3-8F3E-B195FF61A175}" dt="2023-06-05T05:54:26.072" v="1661" actId="1076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684E0C50-71F3-41A3-8F3E-B195FF61A175}" dt="2023-06-05T05:36:53.659" v="1473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568615806" sldId="46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032876372" sldId="468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889963993" sldId="46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21314553" sldId="470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55626625" sldId="471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977425982" sldId="472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40282188" sldId="47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431690937" sldId="474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2523008590" sldId="475"/>
        </pc:sldMkLst>
      </pc:sldChg>
      <pc:sldChg chg="delSp modSp add mod setBg">
        <pc:chgData name="Sâm Ngô Ngọc" userId="ae4caf3270ddc5e4" providerId="LiveId" clId="{684E0C50-71F3-41A3-8F3E-B195FF61A175}" dt="2023-06-05T05:05:58.434" v="702" actId="113"/>
        <pc:sldMkLst>
          <pc:docMk/>
          <pc:sldMk cId="2820867117" sldId="480"/>
        </pc:sldMkLst>
        <pc:spChg chg="mod">
          <ac:chgData name="Sâm Ngô Ngọc" userId="ae4caf3270ddc5e4" providerId="LiveId" clId="{684E0C50-71F3-41A3-8F3E-B195FF61A175}" dt="2023-06-05T05:05:58.434" v="702" actId="113"/>
          <ac:spMkLst>
            <pc:docMk/>
            <pc:sldMk cId="2820867117" sldId="480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4:56:51.138" v="122" actId="478"/>
          <ac:picMkLst>
            <pc:docMk/>
            <pc:sldMk cId="2820867117" sldId="480"/>
            <ac:picMk id="1026" creationId="{488A9CE5-3CBC-D834-4C44-38F961402B2F}"/>
          </ac:picMkLst>
        </pc:picChg>
      </pc:sldChg>
      <pc:sldChg chg="delSp modSp add mod ord setBg">
        <pc:chgData name="Sâm Ngô Ngọc" userId="ae4caf3270ddc5e4" providerId="LiveId" clId="{684E0C50-71F3-41A3-8F3E-B195FF61A175}" dt="2023-06-05T05:09:02.867" v="865"/>
        <pc:sldMkLst>
          <pc:docMk/>
          <pc:sldMk cId="1915291463" sldId="481"/>
        </pc:sldMkLst>
        <pc:spChg chg="mod">
          <ac:chgData name="Sâm Ngô Ngọc" userId="ae4caf3270ddc5e4" providerId="LiveId" clId="{684E0C50-71F3-41A3-8F3E-B195FF61A175}" dt="2023-06-05T05:08:49.574" v="861" actId="20577"/>
          <ac:spMkLst>
            <pc:docMk/>
            <pc:sldMk cId="1915291463" sldId="481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5:06:36.314" v="713" actId="478"/>
          <ac:picMkLst>
            <pc:docMk/>
            <pc:sldMk cId="1915291463" sldId="481"/>
            <ac:picMk id="1026" creationId="{488A9CE5-3CBC-D834-4C44-38F961402B2F}"/>
          </ac:picMkLst>
        </pc:picChg>
      </pc:sldChg>
      <pc:sldChg chg="modSp add mod ord setBg">
        <pc:chgData name="Sâm Ngô Ngọc" userId="ae4caf3270ddc5e4" providerId="LiveId" clId="{684E0C50-71F3-41A3-8F3E-B195FF61A175}" dt="2023-06-05T05:35:46.405" v="1371"/>
        <pc:sldMkLst>
          <pc:docMk/>
          <pc:sldMk cId="84683258" sldId="482"/>
        </pc:sldMkLst>
        <pc:spChg chg="mod">
          <ac:chgData name="Sâm Ngô Ngọc" userId="ae4caf3270ddc5e4" providerId="LiveId" clId="{684E0C50-71F3-41A3-8F3E-B195FF61A175}" dt="2023-06-05T05:35:35.600" v="1346" actId="5793"/>
          <ac:spMkLst>
            <pc:docMk/>
            <pc:sldMk cId="84683258" sldId="482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684E0C50-71F3-41A3-8F3E-B195FF61A175}" dt="2023-06-05T11:43:39.239" v="1933" actId="20577"/>
        <pc:sldMkLst>
          <pc:docMk/>
          <pc:sldMk cId="1685491121" sldId="483"/>
        </pc:sldMkLst>
        <pc:spChg chg="mod">
          <ac:chgData name="Sâm Ngô Ngọc" userId="ae4caf3270ddc5e4" providerId="LiveId" clId="{684E0C50-71F3-41A3-8F3E-B195FF61A175}" dt="2023-06-05T11:43:39.239" v="1933" actId="20577"/>
          <ac:spMkLst>
            <pc:docMk/>
            <pc:sldMk cId="1685491121" sldId="483"/>
            <ac:spMk id="4" creationId="{9FBA8B49-2EDD-CA92-0FAA-E400501FB2C4}"/>
          </ac:spMkLst>
        </pc:spChg>
      </pc:sldChg>
      <pc:sldChg chg="add">
        <pc:chgData name="Sâm Ngô Ngọc" userId="ae4caf3270ddc5e4" providerId="LiveId" clId="{684E0C50-71F3-41A3-8F3E-B195FF61A175}" dt="2023-06-05T05:54:30.072" v="1662" actId="2890"/>
        <pc:sldMkLst>
          <pc:docMk/>
          <pc:sldMk cId="2786407830" sldId="484"/>
        </pc:sldMkLst>
      </pc:sldChg>
      <pc:sldChg chg="modSp add">
        <pc:chgData name="Sâm Ngô Ngọc" userId="ae4caf3270ddc5e4" providerId="LiveId" clId="{684E0C50-71F3-41A3-8F3E-B195FF61A175}" dt="2023-06-05T07:00:29.074" v="1706" actId="20577"/>
        <pc:sldMkLst>
          <pc:docMk/>
          <pc:sldMk cId="2335153173" sldId="485"/>
        </pc:sldMkLst>
        <pc:spChg chg="mod">
          <ac:chgData name="Sâm Ngô Ngọc" userId="ae4caf3270ddc5e4" providerId="LiveId" clId="{684E0C50-71F3-41A3-8F3E-B195FF61A175}" dt="2023-06-05T07:00:29.074" v="1706" actId="20577"/>
          <ac:spMkLst>
            <pc:docMk/>
            <pc:sldMk cId="2335153173" sldId="48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684E0C50-71F3-41A3-8F3E-B195FF61A175}" dt="2023-06-05T07:04:35.815" v="1843" actId="403"/>
        <pc:sldMkLst>
          <pc:docMk/>
          <pc:sldMk cId="2098845435" sldId="486"/>
        </pc:sldMkLst>
        <pc:spChg chg="mod">
          <ac:chgData name="Sâm Ngô Ngọc" userId="ae4caf3270ddc5e4" providerId="LiveId" clId="{684E0C50-71F3-41A3-8F3E-B195FF61A175}" dt="2023-06-05T07:04:35.815" v="1843" actId="403"/>
          <ac:spMkLst>
            <pc:docMk/>
            <pc:sldMk cId="2098845435" sldId="486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684E0C50-71F3-41A3-8F3E-B195FF61A175}" dt="2023-06-05T07:18:59.342" v="1927" actId="20577"/>
        <pc:sldMkLst>
          <pc:docMk/>
          <pc:sldMk cId="1870427940" sldId="487"/>
        </pc:sldMkLst>
        <pc:spChg chg="mod">
          <ac:chgData name="Sâm Ngô Ngọc" userId="ae4caf3270ddc5e4" providerId="LiveId" clId="{684E0C50-71F3-41A3-8F3E-B195FF61A175}" dt="2023-06-05T07:18:59.342" v="1927" actId="20577"/>
          <ac:spMkLst>
            <pc:docMk/>
            <pc:sldMk cId="1870427940" sldId="48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Sâm Ngô Ngọc" userId="ae4caf3270ddc5e4" providerId="LiveId" clId="{8842D60B-1C19-40DB-8BF8-071E5BEEC767}"/>
    <pc:docChg chg="undo custSel addSld delSld modSld modSection">
      <pc:chgData name="Sâm Ngô Ngọc" userId="ae4caf3270ddc5e4" providerId="LiveId" clId="{8842D60B-1C19-40DB-8BF8-071E5BEEC767}" dt="2023-06-12T07:21:19.866" v="5021" actId="17846"/>
      <pc:docMkLst>
        <pc:docMk/>
      </pc:docMkLst>
      <pc:sldChg chg="modSp mod">
        <pc:chgData name="Sâm Ngô Ngọc" userId="ae4caf3270ddc5e4" providerId="LiveId" clId="{8842D60B-1C19-40DB-8BF8-071E5BEEC767}" dt="2023-06-11T15:31:39.462" v="97" actId="20577"/>
        <pc:sldMkLst>
          <pc:docMk/>
          <pc:sldMk cId="251771882" sldId="257"/>
        </pc:sldMkLst>
        <pc:spChg chg="mod">
          <ac:chgData name="Sâm Ngô Ngọc" userId="ae4caf3270ddc5e4" providerId="LiveId" clId="{8842D60B-1C19-40DB-8BF8-071E5BEEC767}" dt="2023-06-11T15:31:33.850" v="78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8842D60B-1C19-40DB-8BF8-071E5BEEC767}" dt="2023-06-11T15:31:39.462" v="97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8842D60B-1C19-40DB-8BF8-071E5BEEC767}" dt="2023-06-11T15:31:22.378" v="51" actId="20577"/>
        <pc:sldMkLst>
          <pc:docMk/>
          <pc:sldMk cId="272564004" sldId="261"/>
        </pc:sldMkLst>
        <pc:spChg chg="mod">
          <ac:chgData name="Sâm Ngô Ngọc" userId="ae4caf3270ddc5e4" providerId="LiveId" clId="{8842D60B-1C19-40DB-8BF8-071E5BEEC767}" dt="2023-06-11T15:31:22.378" v="5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8842D60B-1C19-40DB-8BF8-071E5BEEC767}" dt="2023-06-11T15:47:29.710" v="730" actId="20577"/>
        <pc:sldMkLst>
          <pc:docMk/>
          <pc:sldMk cId="2982654001" sldId="262"/>
        </pc:sldMkLst>
        <pc:spChg chg="mod">
          <ac:chgData name="Sâm Ngô Ngọc" userId="ae4caf3270ddc5e4" providerId="LiveId" clId="{8842D60B-1C19-40DB-8BF8-071E5BEEC767}" dt="2023-06-11T15:47:29.710" v="730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8842D60B-1C19-40DB-8BF8-071E5BEEC767}" dt="2023-06-11T15:32:11.473" v="116" actId="20577"/>
          <ac:spMkLst>
            <pc:docMk/>
            <pc:sldMk cId="2982654001" sldId="262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8842D60B-1C19-40DB-8BF8-071E5BEEC767}" dt="2023-06-12T07:20:51.119" v="5020"/>
        <pc:sldMkLst>
          <pc:docMk/>
          <pc:sldMk cId="4282670801" sldId="272"/>
        </pc:sldMkLst>
        <pc:spChg chg="mod">
          <ac:chgData name="Sâm Ngô Ngọc" userId="ae4caf3270ddc5e4" providerId="LiveId" clId="{8842D60B-1C19-40DB-8BF8-071E5BEEC767}" dt="2023-06-12T07:20:51.119" v="5020"/>
          <ac:spMkLst>
            <pc:docMk/>
            <pc:sldMk cId="4282670801" sldId="272"/>
            <ac:spMk id="9" creationId="{AC4EAB12-2A9A-4D25-95BE-CFD905FFCDD3}"/>
          </ac:spMkLst>
        </pc:spChg>
      </pc:sldChg>
      <pc:sldChg chg="addSp delSp modSp mod setBg">
        <pc:chgData name="Sâm Ngô Ngọc" userId="ae4caf3270ddc5e4" providerId="LiveId" clId="{8842D60B-1C19-40DB-8BF8-071E5BEEC767}" dt="2023-06-11T16:35:04.812" v="2341" actId="20577"/>
        <pc:sldMkLst>
          <pc:docMk/>
          <pc:sldMk cId="1244889510" sldId="363"/>
        </pc:sldMkLst>
        <pc:spChg chg="add del mod">
          <ac:chgData name="Sâm Ngô Ngọc" userId="ae4caf3270ddc5e4" providerId="LiveId" clId="{8842D60B-1C19-40DB-8BF8-071E5BEEC767}" dt="2023-06-11T16:35:04.812" v="2341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8842D60B-1C19-40DB-8BF8-071E5BEEC767}" dt="2023-06-11T16:27:23.509" v="1838" actId="20577"/>
          <ac:spMkLst>
            <pc:docMk/>
            <pc:sldMk cId="1244889510" sldId="363"/>
            <ac:spMk id="10" creationId="{23D1F212-2C64-40F3-914B-8EFD4765C29F}"/>
          </ac:spMkLst>
        </pc:spChg>
        <pc:picChg chg="del">
          <ac:chgData name="Sâm Ngô Ngọc" userId="ae4caf3270ddc5e4" providerId="LiveId" clId="{8842D60B-1C19-40DB-8BF8-071E5BEEC767}" dt="2023-06-11T16:27:31.009" v="1841" actId="478"/>
          <ac:picMkLst>
            <pc:docMk/>
            <pc:sldMk cId="1244889510" sldId="363"/>
            <ac:picMk id="1026" creationId="{488A9CE5-3CBC-D834-4C44-38F961402B2F}"/>
          </ac:picMkLst>
        </pc:picChg>
      </pc:sldChg>
      <pc:sldChg chg="modSp mod">
        <pc:chgData name="Sâm Ngô Ngọc" userId="ae4caf3270ddc5e4" providerId="LiveId" clId="{8842D60B-1C19-40DB-8BF8-071E5BEEC767}" dt="2023-06-12T06:38:53.792" v="3211" actId="20577"/>
        <pc:sldMkLst>
          <pc:docMk/>
          <pc:sldMk cId="1091519241" sldId="463"/>
        </pc:sldMkLst>
        <pc:spChg chg="mod">
          <ac:chgData name="Sâm Ngô Ngọc" userId="ae4caf3270ddc5e4" providerId="LiveId" clId="{8842D60B-1C19-40DB-8BF8-071E5BEEC767}" dt="2023-06-12T06:38:53.792" v="3211" actId="20577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3280030111" sldId="476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038608332" sldId="477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525869876" sldId="478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2107727392" sldId="479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2820867117" sldId="480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915291463" sldId="481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84683258" sldId="482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685491121" sldId="483"/>
        </pc:sldMkLst>
      </pc:sldChg>
      <pc:sldChg chg="del">
        <pc:chgData name="Sâm Ngô Ngọc" userId="ae4caf3270ddc5e4" providerId="LiveId" clId="{8842D60B-1C19-40DB-8BF8-071E5BEEC767}" dt="2023-06-12T06:25:47.427" v="2990" actId="47"/>
        <pc:sldMkLst>
          <pc:docMk/>
          <pc:sldMk cId="2786407830" sldId="484"/>
        </pc:sldMkLst>
      </pc:sldChg>
      <pc:sldChg chg="del">
        <pc:chgData name="Sâm Ngô Ngọc" userId="ae4caf3270ddc5e4" providerId="LiveId" clId="{8842D60B-1C19-40DB-8BF8-071E5BEEC767}" dt="2023-06-12T06:38:58.968" v="3212" actId="47"/>
        <pc:sldMkLst>
          <pc:docMk/>
          <pc:sldMk cId="2335153173" sldId="485"/>
        </pc:sldMkLst>
      </pc:sldChg>
      <pc:sldChg chg="del">
        <pc:chgData name="Sâm Ngô Ngọc" userId="ae4caf3270ddc5e4" providerId="LiveId" clId="{8842D60B-1C19-40DB-8BF8-071E5BEEC767}" dt="2023-06-12T06:39:00.324" v="3213" actId="47"/>
        <pc:sldMkLst>
          <pc:docMk/>
          <pc:sldMk cId="2098845435" sldId="486"/>
        </pc:sldMkLst>
      </pc:sldChg>
      <pc:sldChg chg="del">
        <pc:chgData name="Sâm Ngô Ngọc" userId="ae4caf3270ddc5e4" providerId="LiveId" clId="{8842D60B-1C19-40DB-8BF8-071E5BEEC767}" dt="2023-06-12T06:39:01.560" v="3214" actId="47"/>
        <pc:sldMkLst>
          <pc:docMk/>
          <pc:sldMk cId="1870427940" sldId="487"/>
        </pc:sldMkLst>
      </pc:sldChg>
      <pc:sldChg chg="modSp add mod">
        <pc:chgData name="Sâm Ngô Ngọc" userId="ae4caf3270ddc5e4" providerId="LiveId" clId="{8842D60B-1C19-40DB-8BF8-071E5BEEC767}" dt="2023-06-11T16:09:16.588" v="1249" actId="20577"/>
        <pc:sldMkLst>
          <pc:docMk/>
          <pc:sldMk cId="1558190864" sldId="488"/>
        </pc:sldMkLst>
        <pc:spChg chg="mod">
          <ac:chgData name="Sâm Ngô Ngọc" userId="ae4caf3270ddc5e4" providerId="LiveId" clId="{8842D60B-1C19-40DB-8BF8-071E5BEEC767}" dt="2023-06-11T16:09:16.588" v="1249" actId="20577"/>
          <ac:spMkLst>
            <pc:docMk/>
            <pc:sldMk cId="1558190864" sldId="488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8842D60B-1C19-40DB-8BF8-071E5BEEC767}" dt="2023-06-11T16:19:27.781" v="1626" actId="20577"/>
        <pc:sldMkLst>
          <pc:docMk/>
          <pc:sldMk cId="1732613633" sldId="489"/>
        </pc:sldMkLst>
        <pc:spChg chg="mod">
          <ac:chgData name="Sâm Ngô Ngọc" userId="ae4caf3270ddc5e4" providerId="LiveId" clId="{8842D60B-1C19-40DB-8BF8-071E5BEEC767}" dt="2023-06-11T16:19:27.781" v="1626" actId="20577"/>
          <ac:spMkLst>
            <pc:docMk/>
            <pc:sldMk cId="1732613633" sldId="489"/>
            <ac:spMk id="2" creationId="{6C4FB8E4-BA90-E443-1F97-F488651B5052}"/>
          </ac:spMkLst>
        </pc:spChg>
        <pc:picChg chg="add del">
          <ac:chgData name="Sâm Ngô Ngọc" userId="ae4caf3270ddc5e4" providerId="LiveId" clId="{8842D60B-1C19-40DB-8BF8-071E5BEEC767}" dt="2023-06-11T16:14:08.517" v="1252" actId="478"/>
          <ac:picMkLst>
            <pc:docMk/>
            <pc:sldMk cId="1732613633" sldId="489"/>
            <ac:picMk id="4" creationId="{CE434A4A-1ED6-DBCE-8A03-1B29ECCBA9B5}"/>
          </ac:picMkLst>
        </pc:picChg>
      </pc:sldChg>
      <pc:sldChg chg="modSp add mod">
        <pc:chgData name="Sâm Ngô Ngọc" userId="ae4caf3270ddc5e4" providerId="LiveId" clId="{8842D60B-1C19-40DB-8BF8-071E5BEEC767}" dt="2023-06-11T16:29:58.291" v="2092" actId="20577"/>
        <pc:sldMkLst>
          <pc:docMk/>
          <pc:sldMk cId="710512973" sldId="490"/>
        </pc:sldMkLst>
        <pc:spChg chg="mod">
          <ac:chgData name="Sâm Ngô Ngọc" userId="ae4caf3270ddc5e4" providerId="LiveId" clId="{8842D60B-1C19-40DB-8BF8-071E5BEEC767}" dt="2023-06-11T16:29:58.291" v="2092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8842D60B-1C19-40DB-8BF8-071E5BEEC767}" dt="2023-06-11T16:34:58.186" v="2337" actId="20577"/>
        <pc:sldMkLst>
          <pc:docMk/>
          <pc:sldMk cId="2081460400" sldId="491"/>
        </pc:sldMkLst>
        <pc:spChg chg="mod">
          <ac:chgData name="Sâm Ngô Ngọc" userId="ae4caf3270ddc5e4" providerId="LiveId" clId="{8842D60B-1C19-40DB-8BF8-071E5BEEC767}" dt="2023-06-11T16:34:58.186" v="2337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5:10.698" v="2343" actId="20577"/>
        <pc:sldMkLst>
          <pc:docMk/>
          <pc:sldMk cId="2903814547" sldId="492"/>
        </pc:sldMkLst>
        <pc:spChg chg="mod">
          <ac:chgData name="Sâm Ngô Ngọc" userId="ae4caf3270ddc5e4" providerId="LiveId" clId="{8842D60B-1C19-40DB-8BF8-071E5BEEC767}" dt="2023-06-11T16:35:10.698" v="2343" actId="20577"/>
          <ac:spMkLst>
            <pc:docMk/>
            <pc:sldMk cId="2903814547" sldId="492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7:39.456" v="2582" actId="20577"/>
        <pc:sldMkLst>
          <pc:docMk/>
          <pc:sldMk cId="3624037561" sldId="493"/>
        </pc:sldMkLst>
        <pc:spChg chg="mod">
          <ac:chgData name="Sâm Ngô Ngọc" userId="ae4caf3270ddc5e4" providerId="LiveId" clId="{8842D60B-1C19-40DB-8BF8-071E5BEEC767}" dt="2023-06-11T16:37:39.456" v="2582" actId="20577"/>
          <ac:spMkLst>
            <pc:docMk/>
            <pc:sldMk cId="3624037561" sldId="493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1T16:39:29.790" v="2989" actId="20577"/>
        <pc:sldMkLst>
          <pc:docMk/>
          <pc:sldMk cId="1654557553" sldId="494"/>
        </pc:sldMkLst>
        <pc:spChg chg="mod">
          <ac:chgData name="Sâm Ngô Ngọc" userId="ae4caf3270ddc5e4" providerId="LiveId" clId="{8842D60B-1C19-40DB-8BF8-071E5BEEC767}" dt="2023-06-11T16:39:29.790" v="2989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2T06:41:34.863" v="3348" actId="20577"/>
        <pc:sldMkLst>
          <pc:docMk/>
          <pc:sldMk cId="3202896774" sldId="495"/>
        </pc:sldMkLst>
        <pc:spChg chg="mod">
          <ac:chgData name="Sâm Ngô Ngọc" userId="ae4caf3270ddc5e4" providerId="LiveId" clId="{8842D60B-1C19-40DB-8BF8-071E5BEEC767}" dt="2023-06-12T06:41:34.863" v="3348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48:28.319" v="3523" actId="20577"/>
        <pc:sldMkLst>
          <pc:docMk/>
          <pc:sldMk cId="1951459051" sldId="496"/>
        </pc:sldMkLst>
        <pc:spChg chg="mod">
          <ac:chgData name="Sâm Ngô Ngọc" userId="ae4caf3270ddc5e4" providerId="LiveId" clId="{8842D60B-1C19-40DB-8BF8-071E5BEEC767}" dt="2023-06-12T06:48:28.319" v="352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1:28.315" v="3696" actId="20577"/>
        <pc:sldMkLst>
          <pc:docMk/>
          <pc:sldMk cId="1032908463" sldId="497"/>
        </pc:sldMkLst>
        <pc:spChg chg="mod">
          <ac:chgData name="Sâm Ngô Ngọc" userId="ae4caf3270ddc5e4" providerId="LiveId" clId="{8842D60B-1C19-40DB-8BF8-071E5BEEC767}" dt="2023-06-12T06:51:28.315" v="3696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2:58.841" v="3819" actId="20577"/>
        <pc:sldMkLst>
          <pc:docMk/>
          <pc:sldMk cId="490432509" sldId="498"/>
        </pc:sldMkLst>
        <pc:spChg chg="mod">
          <ac:chgData name="Sâm Ngô Ngọc" userId="ae4caf3270ddc5e4" providerId="LiveId" clId="{8842D60B-1C19-40DB-8BF8-071E5BEEC767}" dt="2023-06-12T06:52:58.841" v="3819" actId="20577"/>
          <ac:spMkLst>
            <pc:docMk/>
            <pc:sldMk cId="490432509" sldId="49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7:15:29.880" v="4825" actId="20577"/>
        <pc:sldMkLst>
          <pc:docMk/>
          <pc:sldMk cId="4058433955" sldId="499"/>
        </pc:sldMkLst>
        <pc:spChg chg="mod">
          <ac:chgData name="Sâm Ngô Ngọc" userId="ae4caf3270ddc5e4" providerId="LiveId" clId="{8842D60B-1C19-40DB-8BF8-071E5BEEC767}" dt="2023-06-12T07:15:29.880" v="4825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8842D60B-1C19-40DB-8BF8-071E5BEEC767}" dt="2023-06-12T07:20:11.486" v="5019" actId="20577"/>
        <pc:sldMkLst>
          <pc:docMk/>
          <pc:sldMk cId="3499461970" sldId="500"/>
        </pc:sldMkLst>
        <pc:spChg chg="mod">
          <ac:chgData name="Sâm Ngô Ngọc" userId="ae4caf3270ddc5e4" providerId="LiveId" clId="{8842D60B-1C19-40DB-8BF8-071E5BEEC767}" dt="2023-06-12T07:20:11.486" v="5019" actId="20577"/>
          <ac:spMkLst>
            <pc:docMk/>
            <pc:sldMk cId="3499461970" sldId="500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12/06/2023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s01.central.ucv.ro/site/Vol2-IntegralCalculus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4712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loại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1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586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Có 4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xảy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586670"/>
              </a:xfrm>
              <a:prstGeom prst="rect">
                <a:avLst/>
              </a:prstGeom>
              <a:blipFill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03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BA8B49-2EDD-CA92-0FAA-E400501FB2C4}"/>
              </a:ext>
            </a:extLst>
          </p:cNvPr>
          <p:cNvSpPr txBox="1"/>
          <p:nvPr/>
        </p:nvSpPr>
        <p:spPr>
          <a:xfrm>
            <a:off x="985621" y="874833"/>
            <a:ext cx="9611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Lưu</a:t>
            </a:r>
            <a:r>
              <a:rPr lang="en-US" sz="2400" b="1" dirty="0">
                <a:solidFill>
                  <a:srgbClr val="FF0000"/>
                </a:solidFill>
              </a:rPr>
              <a:t> ý: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r>
              <a:rPr lang="en-US" sz="2400" dirty="0"/>
              <a:t> </a:t>
            </a:r>
            <a:r>
              <a:rPr lang="en-US" sz="2400" dirty="0" err="1"/>
              <a:t>luôn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tắc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to </a:t>
            </a:r>
            <a:r>
              <a:rPr lang="en-US" sz="2400" dirty="0" err="1"/>
              <a:t>hơn</a:t>
            </a:r>
            <a:r>
              <a:rPr lang="en-US" sz="2400" dirty="0"/>
              <a:t> ở </a:t>
            </a:r>
            <a:r>
              <a:rPr lang="en-US" sz="2400" dirty="0" err="1"/>
              <a:t>trên</a:t>
            </a:r>
            <a:r>
              <a:rPr lang="en-US" sz="2400" dirty="0"/>
              <a:t>,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nhỏ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ở </a:t>
            </a:r>
            <a:r>
              <a:rPr lang="en-US" sz="2400" dirty="0" err="1"/>
              <a:t>dưới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2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 ở </a:t>
            </a:r>
            <a:r>
              <a:rPr lang="en-US" sz="2400" dirty="0" err="1"/>
              <a:t>dưới</a:t>
            </a:r>
            <a:r>
              <a:rPr lang="en-US" sz="2400" dirty="0"/>
              <a:t>, </a:t>
            </a:r>
            <a:r>
              <a:rPr lang="en-US" sz="2400" dirty="0" err="1"/>
              <a:t>đích</a:t>
            </a:r>
            <a:r>
              <a:rPr lang="en-US" sz="2400" dirty="0"/>
              <a:t> ở </a:t>
            </a:r>
            <a:r>
              <a:rPr lang="en-US" sz="2400" dirty="0" err="1"/>
              <a:t>trên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55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91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(CK 20213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grow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918602"/>
              </a:xfrm>
              <a:prstGeom prst="rect">
                <a:avLst/>
              </a:prstGeom>
              <a:blipFill>
                <a:blip r:embed="rId3"/>
                <a:stretch>
                  <a:fillRect l="-961" r="-168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2230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b="1" dirty="0"/>
                  <a:t>(CK 20212 CTTT)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is the arc defined by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2230804"/>
              </a:xfrm>
              <a:prstGeom prst="rect">
                <a:avLst/>
              </a:prstGeom>
              <a:blipFill>
                <a:blip r:embed="rId3"/>
                <a:stretch>
                  <a:fillRect l="-961" t="-1366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9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83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3: </a:t>
                </a:r>
                <a:r>
                  <a:rPr lang="en-US" sz="2400" b="1" dirty="0"/>
                  <a:t>(CK 20172 NN2)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831720"/>
              </a:xfrm>
              <a:prstGeom prst="rect">
                <a:avLst/>
              </a:prstGeom>
              <a:blipFill>
                <a:blip r:embed="rId3"/>
                <a:stretch>
                  <a:fillRect l="-961" t="-1661" b="-2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45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7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4: </a:t>
                </a:r>
                <a:r>
                  <a:rPr lang="en-US" sz="2400" b="1" dirty="0"/>
                  <a:t>(CK 20162 NN3(SIE))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đoạn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thẳng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(2;3)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71703"/>
              </a:xfrm>
              <a:prstGeom prst="rect">
                <a:avLst/>
              </a:prstGeom>
              <a:blipFill>
                <a:blip r:embed="rId3"/>
                <a:stretch>
                  <a:fillRect l="-961" t="-1718" b="-28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90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7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5: </a:t>
                </a:r>
                <a:r>
                  <a:rPr lang="en-US" sz="2400" b="1" dirty="0"/>
                  <a:t>(CK 20152)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đường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71703"/>
              </a:xfrm>
              <a:prstGeom prst="rect">
                <a:avLst/>
              </a:prstGeom>
              <a:blipFill>
                <a:blip r:embed="rId3"/>
                <a:stretch>
                  <a:fillRect l="-961" t="-1718" b="-28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43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44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6: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tin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Thanh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dài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vuông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đều</a:t>
                </a: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Thanh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dài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đều</a:t>
                </a: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445832"/>
              </a:xfrm>
              <a:prstGeom prst="rect">
                <a:avLst/>
              </a:prstGeom>
              <a:blipFill>
                <a:blip r:embed="rId3"/>
                <a:stretch>
                  <a:fillRect l="-1201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43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578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 (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tiếp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):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momen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tin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3"/>
                </a:pPr>
                <a:r>
                  <a:rPr lang="en-US" sz="2400" dirty="0" err="1"/>
                  <a:t>Vành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vuông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đều</a:t>
                </a: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3"/>
                </a:pP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bán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quay </a:t>
                </a:r>
                <a:r>
                  <a:rPr lang="en-US" sz="2400" dirty="0" err="1"/>
                  <a:t>vuông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góc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3"/>
                </a:pP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5783635"/>
              </a:xfrm>
              <a:prstGeom prst="rect">
                <a:avLst/>
              </a:prstGeom>
              <a:blipFill>
                <a:blip r:embed="rId3"/>
                <a:stretch>
                  <a:fillRect l="-1201" r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61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Khái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niệm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Bài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tập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https://cis01.central.ucv.ro/site/Vol2-IntegralCalculus.pdf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3344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Thay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sát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sát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Mà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nên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3344377"/>
              </a:xfrm>
              <a:prstGeom prst="rect">
                <a:avLst/>
              </a:prstGeom>
              <a:blipFill>
                <a:blip r:embed="rId3"/>
                <a:stretch>
                  <a:fillRect l="-1015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4019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Tổng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quan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1 (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 (vector):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4019818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19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323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kĩ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thuật</a:t>
                </a:r>
                <a:r>
                  <a:rPr lang="en-US" sz="2400" dirty="0"/>
                  <a:t> chia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“băm” và lấy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b="0" dirty="0"/>
                  <a:t> </a:t>
                </a:r>
                <a:r>
                  <a:rPr lang="en-US" sz="2400" b="0" dirty="0" err="1"/>
                  <a:t>mà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không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phụ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thuộc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cách</a:t>
                </a:r>
                <a:r>
                  <a:rPr lang="en-US" sz="2400" b="0" dirty="0"/>
                  <a:t> “</a:t>
                </a:r>
                <a:r>
                  <a:rPr lang="en-US" sz="2400" b="0" dirty="0" err="1"/>
                  <a:t>băm</a:t>
                </a:r>
                <a:r>
                  <a:rPr lang="en-US" sz="2400" b="0" dirty="0"/>
                  <a:t>” </a:t>
                </a:r>
                <a:r>
                  <a:rPr lang="en-US" sz="2400" b="0" dirty="0" err="1"/>
                  <a:t>đó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3239413"/>
              </a:xfrm>
              <a:prstGeom prst="rect">
                <a:avLst/>
              </a:prstGeom>
              <a:blipFill>
                <a:blip r:embed="rId3"/>
                <a:stretch>
                  <a:fillRect l="-951" b="-3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2826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vô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𝐵𝐴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2826671"/>
              </a:xfrm>
              <a:prstGeom prst="rect">
                <a:avLst/>
              </a:prstGeom>
              <a:blipFill>
                <a:blip r:embed="rId3"/>
                <a:stretch>
                  <a:fillRect l="-951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51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47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Có 4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xảy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475037"/>
              </a:xfrm>
              <a:prstGeom prst="rect">
                <a:avLst/>
              </a:prstGeom>
              <a:blipFill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47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Có 4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xảy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475037"/>
              </a:xfrm>
              <a:prstGeom prst="rect">
                <a:avLst/>
              </a:prstGeom>
              <a:blipFill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6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554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Có 4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xảy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554482"/>
              </a:xfrm>
              <a:prstGeom prst="rect">
                <a:avLst/>
              </a:prstGeom>
              <a:blipFill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814547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796</Words>
  <Application>Microsoft Office PowerPoint</Application>
  <PresentationFormat>Màn hình rộng</PresentationFormat>
  <Paragraphs>105</Paragraphs>
  <Slides>22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8" baseType="lpstr">
      <vt:lpstr>UTM Avo</vt:lpstr>
      <vt:lpstr>UTM Neutra</vt:lpstr>
      <vt:lpstr>Arial</vt:lpstr>
      <vt:lpstr>Cambria Math</vt:lpstr>
      <vt:lpstr>Calibri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2023-06-12T07:21:22Z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